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embeddedFontLst>
    <p:embeddedFont>
      <p:font typeface="Gill Sans" panose="02020500000000000000" charset="0"/>
      <p:regular r:id="rId9"/>
      <p:bold r:id="rId10"/>
    </p:embeddedFont>
    <p:embeddedFont>
      <p:font typeface="微軟正黑體" panose="020B0604030504040204" pitchFamily="34" charset="-12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K1sVBZDyv33zX7Ctaa1i+w2LP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solidFill>
          <a:schemeClr val="accent2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Google Shape;22;p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"/>
          <p:cNvGrpSpPr/>
          <p:nvPr/>
        </p:nvGrpSpPr>
        <p:grpSpPr>
          <a:xfrm>
            <a:off x="2743200" y="894508"/>
            <a:ext cx="5517488" cy="4558355"/>
            <a:chOff x="0" y="-38100"/>
            <a:chExt cx="2259703" cy="1866888"/>
          </a:xfrm>
        </p:grpSpPr>
        <p:sp>
          <p:nvSpPr>
            <p:cNvPr id="99" name="Google Shape;99;p1"/>
            <p:cNvSpPr/>
            <p:nvPr/>
          </p:nvSpPr>
          <p:spPr>
            <a:xfrm>
              <a:off x="0" y="0"/>
              <a:ext cx="2259703" cy="1828788"/>
            </a:xfrm>
            <a:custGeom>
              <a:avLst/>
              <a:gdLst/>
              <a:ahLst/>
              <a:cxnLst/>
              <a:rect l="l" t="t" r="r" b="b"/>
              <a:pathLst>
                <a:path w="2259703" h="1828788" extrusionOk="0">
                  <a:moveTo>
                    <a:pt x="0" y="0"/>
                  </a:moveTo>
                  <a:lnTo>
                    <a:pt x="2259703" y="0"/>
                  </a:lnTo>
                  <a:lnTo>
                    <a:pt x="2259703" y="1828788"/>
                  </a:lnTo>
                  <a:lnTo>
                    <a:pt x="0" y="1828788"/>
                  </a:lnTo>
                  <a:close/>
                </a:path>
              </a:pathLst>
            </a:custGeom>
            <a:solidFill>
              <a:srgbClr val="233448"/>
            </a:solidFill>
            <a:ln w="38100" cap="sq" cmpd="sng">
              <a:solidFill>
                <a:srgbClr val="FAF4E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12D34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0" y="-38100"/>
              <a:ext cx="2259703" cy="18668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12D34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3174367" y="1384302"/>
            <a:ext cx="5517488" cy="44653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lvl="0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國立清華大學簡報模板</a:t>
            </a:r>
            <a:endParaRPr sz="2800" b="1" dirty="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3174367" y="3990110"/>
            <a:ext cx="5517488" cy="115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 altLang="en-US" sz="1800" dirty="0">
                <a:solidFill>
                  <a:schemeClr val="dk1"/>
                </a:solidFill>
              </a:rPr>
              <a:t>國立清華大學簡報模板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0127" y="5648325"/>
            <a:ext cx="2351873" cy="167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title"/>
          </p:nvPr>
        </p:nvSpPr>
        <p:spPr>
          <a:xfrm>
            <a:off x="410060" y="461285"/>
            <a:ext cx="7427214" cy="117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lvl="0" algn="l">
              <a:buSzPts val="4400"/>
            </a:pPr>
            <a:r>
              <a:rPr lang="zh-TW" altLang="en-US" sz="4400" b="1" dirty="0" smtClean="0">
                <a:solidFill>
                  <a:schemeClr val="lt1"/>
                </a:solidFill>
              </a:rPr>
              <a:t>按一下以新增標題</a:t>
            </a:r>
            <a:endParaRPr sz="4400" b="1" dirty="0">
              <a:solidFill>
                <a:schemeClr val="lt1"/>
              </a:solidFill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body" idx="1"/>
          </p:nvPr>
        </p:nvSpPr>
        <p:spPr>
          <a:xfrm>
            <a:off x="687509" y="1638544"/>
            <a:ext cx="7427214" cy="463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按一下以新增文字</a:t>
            </a:r>
            <a:endParaRPr sz="3200" dirty="0">
              <a:solidFill>
                <a:schemeClr val="bg1"/>
              </a:solidFill>
            </a:endParaRPr>
          </a:p>
        </p:txBody>
      </p:sp>
      <p:grpSp>
        <p:nvGrpSpPr>
          <p:cNvPr id="110" name="Google Shape;110;p2"/>
          <p:cNvGrpSpPr/>
          <p:nvPr/>
        </p:nvGrpSpPr>
        <p:grpSpPr>
          <a:xfrm>
            <a:off x="5514974" y="-61338"/>
            <a:ext cx="4644601" cy="470913"/>
            <a:chOff x="0" y="-38100"/>
            <a:chExt cx="3701511" cy="292507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3701511" cy="254407"/>
            </a:xfrm>
            <a:custGeom>
              <a:avLst/>
              <a:gdLst/>
              <a:ahLst/>
              <a:cxnLst/>
              <a:rect l="l" t="t" r="r" b="b"/>
              <a:pathLst>
                <a:path w="3701511" h="254407" extrusionOk="0">
                  <a:moveTo>
                    <a:pt x="0" y="0"/>
                  </a:moveTo>
                  <a:lnTo>
                    <a:pt x="3701511" y="0"/>
                  </a:lnTo>
                  <a:lnTo>
                    <a:pt x="3701511" y="254407"/>
                  </a:lnTo>
                  <a:lnTo>
                    <a:pt x="0" y="254407"/>
                  </a:lnTo>
                  <a:close/>
                </a:path>
              </a:pathLst>
            </a:custGeom>
            <a:solidFill>
              <a:srgbClr val="512D3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-38100"/>
              <a:ext cx="3701511" cy="2925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13" name="Google Shape;1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0127" y="5648325"/>
            <a:ext cx="2351873" cy="1679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341745" y="4303335"/>
            <a:ext cx="5837382" cy="190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lvl="0">
              <a:buSzPts val="3600"/>
            </a:pPr>
            <a:r>
              <a:rPr lang="zh-TW" altLang="en-US" sz="3500" b="1" dirty="0" smtClean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按一下以新增標題</a:t>
            </a:r>
            <a:endParaRPr sz="3500" b="1" dirty="0">
              <a:solidFill>
                <a:schemeClr val="l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0127" y="5648325"/>
            <a:ext cx="2351873" cy="1679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9;p2"/>
          <p:cNvSpPr txBox="1">
            <a:spLocks noGrp="1"/>
          </p:cNvSpPr>
          <p:nvPr>
            <p:ph type="body" idx="1"/>
          </p:nvPr>
        </p:nvSpPr>
        <p:spPr>
          <a:xfrm>
            <a:off x="6048375" y="769938"/>
            <a:ext cx="5791200" cy="544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zh-TW" altLang="en-US" sz="3200" dirty="0" smtClean="0">
                <a:solidFill>
                  <a:schemeClr val="bg1"/>
                </a:solidFill>
              </a:rPr>
              <a:t>按一下</a:t>
            </a:r>
            <a:r>
              <a:rPr lang="zh-TW" altLang="en-US" sz="3200" dirty="0">
                <a:solidFill>
                  <a:schemeClr val="bg1"/>
                </a:solidFill>
              </a:rPr>
              <a:t>以新增文字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4"/>
          <p:cNvCxnSpPr/>
          <p:nvPr/>
        </p:nvCxnSpPr>
        <p:spPr>
          <a:xfrm rot="-5400000">
            <a:off x="2492067" y="3709988"/>
            <a:ext cx="6296026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8" name="Google Shape;128;p4"/>
          <p:cNvGrpSpPr/>
          <p:nvPr/>
        </p:nvGrpSpPr>
        <p:grpSpPr>
          <a:xfrm>
            <a:off x="9535337" y="-83422"/>
            <a:ext cx="2656664" cy="740647"/>
            <a:chOff x="0" y="-38100"/>
            <a:chExt cx="1244868" cy="338259"/>
          </a:xfrm>
        </p:grpSpPr>
        <p:sp>
          <p:nvSpPr>
            <p:cNvPr id="129" name="Google Shape;129;p4"/>
            <p:cNvSpPr/>
            <p:nvPr/>
          </p:nvSpPr>
          <p:spPr>
            <a:xfrm>
              <a:off x="0" y="0"/>
              <a:ext cx="1244868" cy="300159"/>
            </a:xfrm>
            <a:custGeom>
              <a:avLst/>
              <a:gdLst/>
              <a:ahLst/>
              <a:cxnLst/>
              <a:rect l="l" t="t" r="r" b="b"/>
              <a:pathLst>
                <a:path w="1244868" h="300159" extrusionOk="0">
                  <a:moveTo>
                    <a:pt x="0" y="0"/>
                  </a:moveTo>
                  <a:lnTo>
                    <a:pt x="1244868" y="0"/>
                  </a:lnTo>
                  <a:lnTo>
                    <a:pt x="1244868" y="300159"/>
                  </a:lnTo>
                  <a:lnTo>
                    <a:pt x="0" y="300159"/>
                  </a:lnTo>
                  <a:close/>
                </a:path>
              </a:pathLst>
            </a:custGeom>
            <a:solidFill>
              <a:srgbClr val="48414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0" y="-38100"/>
              <a:ext cx="1244868" cy="3382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pic>
        <p:nvPicPr>
          <p:cNvPr id="131" name="Google Shape;13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0127" y="5648325"/>
            <a:ext cx="2351873" cy="167948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9;p2"/>
          <p:cNvSpPr txBox="1">
            <a:spLocks noGrp="1"/>
          </p:cNvSpPr>
          <p:nvPr>
            <p:ph type="body" idx="1"/>
          </p:nvPr>
        </p:nvSpPr>
        <p:spPr>
          <a:xfrm>
            <a:off x="286327" y="489527"/>
            <a:ext cx="5200073" cy="6006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chemeClr val="bg1"/>
                </a:solidFill>
              </a:rPr>
              <a:t>按一下以新增文字</a:t>
            </a:r>
          </a:p>
        </p:txBody>
      </p:sp>
      <p:sp>
        <p:nvSpPr>
          <p:cNvPr id="10" name="Google Shape;118;p3"/>
          <p:cNvSpPr txBox="1">
            <a:spLocks noGrp="1"/>
          </p:cNvSpPr>
          <p:nvPr>
            <p:ph type="title"/>
          </p:nvPr>
        </p:nvSpPr>
        <p:spPr>
          <a:xfrm>
            <a:off x="6118225" y="4022725"/>
            <a:ext cx="5768975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lvl="0">
              <a:buSzPts val="3600"/>
            </a:pPr>
            <a:r>
              <a:rPr lang="zh-TW" altLang="en-US" sz="3500" b="1" dirty="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按一下以新增標題</a:t>
            </a:r>
            <a:endParaRPr sz="35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0127" y="5648325"/>
            <a:ext cx="2351873" cy="167948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4561840" y="2374041"/>
            <a:ext cx="3619501" cy="1378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239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謝謝聆聽</a:t>
            </a:r>
            <a:endParaRPr sz="400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</Words>
  <Application>Microsoft Office PowerPoint</Application>
  <PresentationFormat>寬螢幕</PresentationFormat>
  <Paragraphs>9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Arial</vt:lpstr>
      <vt:lpstr>Gill Sans</vt:lpstr>
      <vt:lpstr>微軟正黑體</vt:lpstr>
      <vt:lpstr>Parcel</vt:lpstr>
      <vt:lpstr>Parcel</vt:lpstr>
      <vt:lpstr>國立清華大學簡報模板</vt:lpstr>
      <vt:lpstr>按一下以新增標題</vt:lpstr>
      <vt:lpstr>按一下以新增標題</vt:lpstr>
      <vt:lpstr>按一下以新增標題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17</cp:revision>
  <dcterms:created xsi:type="dcterms:W3CDTF">2023-11-22T02:09:40Z</dcterms:created>
  <dcterms:modified xsi:type="dcterms:W3CDTF">2024-11-04T04:11:20Z</dcterms:modified>
</cp:coreProperties>
</file>