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325B-BE12-49D0-8CD9-B1B72B4655B9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7339-F500-45AA-B255-5C1556C49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329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325B-BE12-49D0-8CD9-B1B72B4655B9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7339-F500-45AA-B255-5C1556C49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128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325B-BE12-49D0-8CD9-B1B72B4655B9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7339-F500-45AA-B255-5C1556C49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531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325B-BE12-49D0-8CD9-B1B72B4655B9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7339-F500-45AA-B255-5C1556C49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472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325B-BE12-49D0-8CD9-B1B72B4655B9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7339-F500-45AA-B255-5C1556C49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827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325B-BE12-49D0-8CD9-B1B72B4655B9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7339-F500-45AA-B255-5C1556C49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976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325B-BE12-49D0-8CD9-B1B72B4655B9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7339-F500-45AA-B255-5C1556C49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5429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325B-BE12-49D0-8CD9-B1B72B4655B9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7339-F500-45AA-B255-5C1556C49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937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325B-BE12-49D0-8CD9-B1B72B4655B9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7339-F500-45AA-B255-5C1556C49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4825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325B-BE12-49D0-8CD9-B1B72B4655B9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7339-F500-45AA-B255-5C1556C49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728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325B-BE12-49D0-8CD9-B1B72B4655B9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7339-F500-45AA-B255-5C1556C49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261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C325B-BE12-49D0-8CD9-B1B72B4655B9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D7339-F500-45AA-B255-5C1556C49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013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403716"/>
            <a:ext cx="9144000" cy="265932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國立清華大學簡報模板</a:t>
            </a:r>
            <a:endParaRPr lang="zh-TW" altLang="en-US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183810"/>
            <a:ext cx="9144000" cy="1355343"/>
          </a:xfrm>
        </p:spPr>
        <p:txBody>
          <a:bodyPr/>
          <a:lstStyle/>
          <a:p>
            <a:pPr lvl="0"/>
            <a:r>
              <a:rPr lang="zh-TW" altLang="en-US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國立清華大學簡報模板</a:t>
            </a:r>
            <a:endParaRPr lang="zh-TW" altLang="en-US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0235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2635" y="496156"/>
            <a:ext cx="11101177" cy="1399379"/>
          </a:xfrm>
        </p:spPr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Google Shape;109;p2"/>
          <p:cNvSpPr txBox="1">
            <a:spLocks noGrp="1"/>
          </p:cNvSpPr>
          <p:nvPr>
            <p:ph idx="1"/>
          </p:nvPr>
        </p:nvSpPr>
        <p:spPr>
          <a:xfrm>
            <a:off x="1051083" y="1777041"/>
            <a:ext cx="10084279" cy="4409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  <a:endParaRPr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0998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1872" y="402069"/>
            <a:ext cx="11110735" cy="1374055"/>
          </a:xfrm>
        </p:spPr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68035" y="1853333"/>
            <a:ext cx="5474855" cy="451052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65272" y="1853333"/>
            <a:ext cx="5474855" cy="451052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</p:txBody>
      </p:sp>
    </p:spTree>
    <p:extLst>
      <p:ext uri="{BB962C8B-B14F-4D97-AF65-F5344CB8AC3E}">
        <p14:creationId xmlns:p14="http://schemas.microsoft.com/office/powerpoint/2010/main" val="2319972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983411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376430"/>
          </a:xfrm>
        </p:spPr>
      </p:sp>
      <p:sp>
        <p:nvSpPr>
          <p:cNvPr id="14" name="文字版面配置區 13"/>
          <p:cNvSpPr>
            <a:spLocks noGrp="1"/>
          </p:cNvSpPr>
          <p:nvPr>
            <p:ph type="body" sz="half" idx="2"/>
          </p:nvPr>
        </p:nvSpPr>
        <p:spPr>
          <a:xfrm>
            <a:off x="839788" y="1535502"/>
            <a:ext cx="3932237" cy="484679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720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36</Words>
  <Application>Microsoft Office PowerPoint</Application>
  <PresentationFormat>寬螢幕</PresentationFormat>
  <Paragraphs>9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微軟正黑體</vt:lpstr>
      <vt:lpstr>Office 佈景主題</vt:lpstr>
      <vt:lpstr>國立清華大學簡報模板</vt:lpstr>
      <vt:lpstr>按一下以新增標題</vt:lpstr>
      <vt:lpstr>按一下以新增標題</vt:lpstr>
      <vt:lpstr>按一下以新增標題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23</cp:revision>
  <dcterms:created xsi:type="dcterms:W3CDTF">2024-01-02T02:44:57Z</dcterms:created>
  <dcterms:modified xsi:type="dcterms:W3CDTF">2024-10-30T08:49:31Z</dcterms:modified>
</cp:coreProperties>
</file>