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1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7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6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46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57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01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33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87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1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B08C8-C491-4B36-834E-13C2B39B3F70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2D27-AB0E-49CF-B967-71F8B006C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338023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sz="53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942270"/>
            <a:ext cx="9144000" cy="1531189"/>
          </a:xfrm>
        </p:spPr>
        <p:txBody>
          <a:bodyPr/>
          <a:lstStyle/>
          <a:p>
            <a:pPr lvl="0"/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國立清華大學簡報模板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5554" y="1690688"/>
            <a:ext cx="10258245" cy="4270525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3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2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43796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按一下以新增標題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half" idx="2"/>
          </p:nvPr>
        </p:nvSpPr>
        <p:spPr>
          <a:xfrm>
            <a:off x="839788" y="1708030"/>
            <a:ext cx="3932237" cy="4160958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按一下以新增文字</a:t>
            </a:r>
          </a:p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6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Office 佈景主題</vt:lpstr>
      <vt:lpstr>國立清華大學簡報模板</vt:lpstr>
      <vt:lpstr>按一下以新增標題</vt:lpstr>
      <vt:lpstr>按一下以新增標題</vt:lpstr>
      <vt:lpstr>按一下以新增標題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</cp:revision>
  <dcterms:created xsi:type="dcterms:W3CDTF">2023-11-23T03:40:12Z</dcterms:created>
  <dcterms:modified xsi:type="dcterms:W3CDTF">2024-10-30T08:52:35Z</dcterms:modified>
</cp:coreProperties>
</file>