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81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73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69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146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76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21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457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01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633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87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411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19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338023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國立清華大學簡報模板</a:t>
            </a:r>
            <a:endParaRPr lang="zh-TW" altLang="en-US" sz="53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942270"/>
            <a:ext cx="9144000" cy="1531189"/>
          </a:xfrm>
        </p:spPr>
        <p:txBody>
          <a:bodyPr/>
          <a:lstStyle/>
          <a:p>
            <a:pPr lvl="0"/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國立清華大學簡報模板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520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5554" y="1690688"/>
            <a:ext cx="10258245" cy="4270525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23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220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043796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版面配置區 9"/>
          <p:cNvSpPr>
            <a:spLocks noGrp="1"/>
          </p:cNvSpPr>
          <p:nvPr>
            <p:ph type="body" sz="half" idx="2"/>
          </p:nvPr>
        </p:nvSpPr>
        <p:spPr>
          <a:xfrm>
            <a:off x="839788" y="1708030"/>
            <a:ext cx="3932237" cy="4160958"/>
          </a:xfrm>
        </p:spPr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66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40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Calibri Light</vt:lpstr>
      <vt:lpstr>Office 佈景主題</vt:lpstr>
      <vt:lpstr>國立清華大學簡報模板</vt:lpstr>
      <vt:lpstr>按一下以新增標題</vt:lpstr>
      <vt:lpstr>按一下以新增標題</vt:lpstr>
      <vt:lpstr>按一下以新增標題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12</cp:revision>
  <dcterms:created xsi:type="dcterms:W3CDTF">2023-11-23T03:40:12Z</dcterms:created>
  <dcterms:modified xsi:type="dcterms:W3CDTF">2024-10-30T08:52:35Z</dcterms:modified>
</cp:coreProperties>
</file>