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3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1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7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69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46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7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57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01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33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87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1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B08C8-C491-4B36-834E-13C2B39B3F70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2D27-AB0E-49CF-B967-71F8B006C5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225880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sz="53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705555"/>
            <a:ext cx="9144000" cy="1655762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52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5940" y="1690688"/>
            <a:ext cx="1019786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3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22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83411"/>
          </a:xfrm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half" idx="2"/>
          </p:nvPr>
        </p:nvSpPr>
        <p:spPr>
          <a:xfrm>
            <a:off x="839788" y="1500996"/>
            <a:ext cx="3932237" cy="4367992"/>
          </a:xfrm>
        </p:spPr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6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Office 佈景主題</vt:lpstr>
      <vt:lpstr>國立清華大學簡報模板</vt:lpstr>
      <vt:lpstr>按一下以新增標題</vt:lpstr>
      <vt:lpstr>按一下以新增標題</vt:lpstr>
      <vt:lpstr>按一下以新增標題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2023-11-23T03:40:12Z</dcterms:created>
  <dcterms:modified xsi:type="dcterms:W3CDTF">2024-10-30T08:52:19Z</dcterms:modified>
</cp:coreProperties>
</file>