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8" y="3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581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473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269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146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376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21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457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5013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633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0876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411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19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225880"/>
            <a:ext cx="9144000" cy="23876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國立清華大學簡報模板</a:t>
            </a:r>
            <a:endParaRPr lang="zh-TW" altLang="en-US" sz="53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705555"/>
            <a:ext cx="9144000" cy="1655762"/>
          </a:xfrm>
        </p:spPr>
        <p:txBody>
          <a:bodyPr/>
          <a:lstStyle/>
          <a:p>
            <a:pPr lvl="0"/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國立清華大學簡報模板</a:t>
            </a:r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520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l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按一下以新增標題</a:t>
            </a:r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5940" y="1690688"/>
            <a:ext cx="10197860" cy="4351338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按一下以新增文字</a:t>
            </a:r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234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按一下以新增標題</a:t>
            </a:r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按一下以新增文字</a:t>
            </a:r>
          </a:p>
          <a:p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按一下以新增文字</a:t>
            </a:r>
          </a:p>
          <a:p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220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983411"/>
          </a:xfrm>
        </p:spPr>
        <p:txBody>
          <a:bodyPr/>
          <a:lstStyle/>
          <a:p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按一下以新增標題</a:t>
            </a:r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按一下以新增文字</a:t>
            </a:r>
          </a:p>
          <a:p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版面配置區 9"/>
          <p:cNvSpPr>
            <a:spLocks noGrp="1"/>
          </p:cNvSpPr>
          <p:nvPr>
            <p:ph type="body" sz="half" idx="2"/>
          </p:nvPr>
        </p:nvSpPr>
        <p:spPr>
          <a:xfrm>
            <a:off x="839788" y="1500996"/>
            <a:ext cx="3932237" cy="4367992"/>
          </a:xfrm>
        </p:spPr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按一下以新增文字</a:t>
            </a:r>
          </a:p>
          <a:p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669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</Words>
  <Application>Microsoft Office PowerPoint</Application>
  <PresentationFormat>寬螢幕</PresentationFormat>
  <Paragraphs>10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新細明體</vt:lpstr>
      <vt:lpstr>Arial</vt:lpstr>
      <vt:lpstr>Calibri</vt:lpstr>
      <vt:lpstr>Calibri Light</vt:lpstr>
      <vt:lpstr>Office 佈景主題</vt:lpstr>
      <vt:lpstr>國立清華大學簡報模板</vt:lpstr>
      <vt:lpstr>按一下以新增標題</vt:lpstr>
      <vt:lpstr>按一下以新增標題</vt:lpstr>
      <vt:lpstr>按一下以新增標題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9</cp:revision>
  <dcterms:created xsi:type="dcterms:W3CDTF">2023-11-23T03:40:12Z</dcterms:created>
  <dcterms:modified xsi:type="dcterms:W3CDTF">2024-10-30T08:52:19Z</dcterms:modified>
</cp:coreProperties>
</file>