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3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1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7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69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46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7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57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01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33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87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1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sz="5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zh-TW" altLang="en-US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52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3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22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48906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half" idx="2"/>
          </p:nvPr>
        </p:nvSpPr>
        <p:spPr>
          <a:xfrm>
            <a:off x="839788" y="1578634"/>
            <a:ext cx="3932237" cy="4290354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6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Office 佈景主題</vt:lpstr>
      <vt:lpstr>國立清華大學簡報模板</vt:lpstr>
      <vt:lpstr>按一下以新增標題</vt:lpstr>
      <vt:lpstr>按一下以新增標題</vt:lpstr>
      <vt:lpstr>按一下以新增標題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2023-11-23T03:40:12Z</dcterms:created>
  <dcterms:modified xsi:type="dcterms:W3CDTF">2024-10-30T08:53:42Z</dcterms:modified>
</cp:coreProperties>
</file>