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A823C-C73F-4132-A94C-7A69F3F40FCB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7BA40-34AE-4A94-B0CF-34BFA6432B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5664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A823C-C73F-4132-A94C-7A69F3F40FCB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7BA40-34AE-4A94-B0CF-34BFA6432B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3134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A823C-C73F-4132-A94C-7A69F3F40FCB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7BA40-34AE-4A94-B0CF-34BFA6432B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0145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A823C-C73F-4132-A94C-7A69F3F40FCB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7BA40-34AE-4A94-B0CF-34BFA6432B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9059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A823C-C73F-4132-A94C-7A69F3F40FCB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7BA40-34AE-4A94-B0CF-34BFA6432B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0750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A823C-C73F-4132-A94C-7A69F3F40FCB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7BA40-34AE-4A94-B0CF-34BFA6432B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6879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A823C-C73F-4132-A94C-7A69F3F40FCB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7BA40-34AE-4A94-B0CF-34BFA6432B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3170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A823C-C73F-4132-A94C-7A69F3F40FCB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7BA40-34AE-4A94-B0CF-34BFA6432B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9951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A823C-C73F-4132-A94C-7A69F3F40FCB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7BA40-34AE-4A94-B0CF-34BFA6432B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2420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A823C-C73F-4132-A94C-7A69F3F40FCB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7BA40-34AE-4A94-B0CF-34BFA6432B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2944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A823C-C73F-4132-A94C-7A69F3F40FCB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7BA40-34AE-4A94-B0CF-34BFA6432B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0740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A823C-C73F-4132-A94C-7A69F3F40FCB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7BA40-34AE-4A94-B0CF-34BFA6432B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1421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858520"/>
            <a:ext cx="9144000" cy="1996499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chemeClr val="bg1">
                    <a:lumMod val="9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國立清華大學簡報模板</a:t>
            </a:r>
            <a:endParaRPr lang="zh-TW" altLang="en-US" b="1" dirty="0">
              <a:solidFill>
                <a:schemeClr val="bg1">
                  <a:lumMod val="9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933645"/>
            <a:ext cx="9144000" cy="1168879"/>
          </a:xfrm>
        </p:spPr>
        <p:txBody>
          <a:bodyPr/>
          <a:lstStyle/>
          <a:p>
            <a:pPr lvl="0"/>
            <a:r>
              <a:rPr lang="zh-TW" altLang="en-US" dirty="0">
                <a:solidFill>
                  <a:schemeClr val="bg1">
                    <a:lumMod val="9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國立清華大學簡報模板</a:t>
            </a:r>
          </a:p>
        </p:txBody>
      </p:sp>
    </p:spTree>
    <p:extLst>
      <p:ext uri="{BB962C8B-B14F-4D97-AF65-F5344CB8AC3E}">
        <p14:creationId xmlns:p14="http://schemas.microsoft.com/office/powerpoint/2010/main" val="2858828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426439"/>
            <a:ext cx="10515600" cy="902029"/>
          </a:xfrm>
        </p:spPr>
        <p:txBody>
          <a:bodyPr>
            <a:noAutofit/>
          </a:bodyPr>
          <a:lstStyle/>
          <a:p>
            <a:r>
              <a:rPr lang="zh-TW" altLang="en-US" sz="3200" b="1" dirty="0" smtClean="0">
                <a:solidFill>
                  <a:schemeClr val="bg1">
                    <a:lumMod val="9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按一下以新增標題</a:t>
            </a:r>
            <a:endParaRPr lang="zh-TW" altLang="en-US" sz="3200" dirty="0">
              <a:solidFill>
                <a:schemeClr val="bg1">
                  <a:lumMod val="9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按一下以新增文字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62075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838200" y="308854"/>
            <a:ext cx="10515600" cy="1140118"/>
          </a:xfrm>
        </p:spPr>
        <p:txBody>
          <a:bodyPr/>
          <a:lstStyle/>
          <a:p>
            <a:r>
              <a:rPr lang="zh-TW" altLang="en-US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按一下以新增標題</a:t>
            </a:r>
            <a:endParaRPr lang="zh-TW" altLang="en-US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按一下以新增文字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按一下以新增文字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88287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713179" y="766689"/>
            <a:ext cx="3932237" cy="1600200"/>
          </a:xfrm>
        </p:spPr>
        <p:txBody>
          <a:bodyPr/>
          <a:lstStyle/>
          <a:p>
            <a:r>
              <a:rPr lang="zh-TW" altLang="en-US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按一下以新增標題</a:t>
            </a:r>
            <a:endParaRPr lang="zh-TW" altLang="en-US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圖片版面配置區 6"/>
          <p:cNvSpPr>
            <a:spLocks noGrp="1"/>
          </p:cNvSpPr>
          <p:nvPr>
            <p:ph type="pic" idx="1"/>
          </p:nvPr>
        </p:nvSpPr>
        <p:spPr>
          <a:xfrm>
            <a:off x="5309798" y="2053883"/>
            <a:ext cx="6172200" cy="4116656"/>
          </a:xfrm>
        </p:spPr>
      </p:sp>
      <p:sp>
        <p:nvSpPr>
          <p:cNvPr id="8" name="文字版面配置區 7"/>
          <p:cNvSpPr>
            <a:spLocks noGrp="1"/>
          </p:cNvSpPr>
          <p:nvPr>
            <p:ph type="body" sz="half" idx="2"/>
          </p:nvPr>
        </p:nvSpPr>
        <p:spPr>
          <a:xfrm>
            <a:off x="713179" y="2366889"/>
            <a:ext cx="3932237" cy="3811588"/>
          </a:xfrm>
        </p:spPr>
        <p:txBody>
          <a:bodyPr/>
          <a:lstStyle/>
          <a:p>
            <a:r>
              <a:rPr lang="zh-TW" altLang="en-US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按一下以新增文字</a:t>
            </a:r>
          </a:p>
          <a:p>
            <a:endParaRPr lang="zh-TW" altLang="en-US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12614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36</Words>
  <Application>Microsoft Office PowerPoint</Application>
  <PresentationFormat>寬螢幕</PresentationFormat>
  <Paragraphs>9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微軟正黑體</vt:lpstr>
      <vt:lpstr>新細明體</vt:lpstr>
      <vt:lpstr>Arial</vt:lpstr>
      <vt:lpstr>Calibri</vt:lpstr>
      <vt:lpstr>Calibri Light</vt:lpstr>
      <vt:lpstr>Office 佈景主題</vt:lpstr>
      <vt:lpstr>國立清華大學簡報模板</vt:lpstr>
      <vt:lpstr>按一下以新增標題</vt:lpstr>
      <vt:lpstr>按一下以新增標題</vt:lpstr>
      <vt:lpstr>按一下以新增標題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14</cp:revision>
  <dcterms:created xsi:type="dcterms:W3CDTF">2024-01-02T03:40:22Z</dcterms:created>
  <dcterms:modified xsi:type="dcterms:W3CDTF">2024-10-30T08:55:17Z</dcterms:modified>
</cp:coreProperties>
</file>